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0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4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1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9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8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6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9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E64A673-F670-42FA-8580-CD985071620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D7E4964-4641-4122-94BC-7B6B89456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2DB364B-6946-C34F-9F8B-6E77FE3C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411189"/>
            <a:ext cx="5973895" cy="60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CC219-7AC0-A9CD-39E8-AC413BFC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52556"/>
            <a:ext cx="9265419" cy="6152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F483B-FB86-09D5-2235-A02D9A2B6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90" y="1044652"/>
            <a:ext cx="4011111" cy="6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37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3000" advClick="0" advTm="11000">
        <p159:morph option="byObject"/>
      </p:transition>
    </mc:Choice>
    <mc:Fallback xmlns="">
      <p:transition spd="slow" advClick="0" advTm="1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0D81B-8358-CE67-F7C4-6537583F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2" y="898071"/>
            <a:ext cx="11004975" cy="50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2000">
        <p14:reveal/>
      </p:transition>
    </mc:Choice>
    <mc:Fallback xmlns="">
      <p:transition spd="slow" advClick="0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1975E84-E4DE-2B25-C6A1-C76DCED2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42900"/>
            <a:ext cx="61214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B8DD30-8214-80BD-9762-E43D76E71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573" y="3985522"/>
            <a:ext cx="8767860" cy="2105990"/>
          </a:xfrm>
        </p:spPr>
        <p:txBody>
          <a:bodyPr>
            <a:normAutofit/>
          </a:bodyPr>
          <a:lstStyle/>
          <a:p>
            <a:br>
              <a:rPr lang="en-GB" sz="3600" dirty="0"/>
            </a:br>
            <a:br>
              <a:rPr lang="en-GB" sz="3600" dirty="0"/>
            </a:br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bit.ly/</a:t>
            </a: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</a:rPr>
              <a:t>MatflixGEHSWFT</a:t>
            </a:r>
            <a:endParaRPr lang="en-GB" sz="3600" dirty="0"/>
          </a:p>
        </p:txBody>
      </p:sp>
      <p:pic>
        <p:nvPicPr>
          <p:cNvPr id="1026" name="Picture 2" descr="Matflix">
            <a:extLst>
              <a:ext uri="{FF2B5EF4-FFF2-40B4-BE49-F238E27FC236}">
                <a16:creationId xmlns:a16="http://schemas.microsoft.com/office/drawing/2014/main" id="{1176A7B8-510E-EB4F-C398-4CABA44E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41" y="749526"/>
            <a:ext cx="972343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>
            <a:extLst>
              <a:ext uri="{FF2B5EF4-FFF2-40B4-BE49-F238E27FC236}">
                <a16:creationId xmlns:a16="http://schemas.microsoft.com/office/drawing/2014/main" id="{68BA72EB-7CA4-794F-54C2-4C70D8C40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2999" y="3115500"/>
            <a:ext cx="9712325" cy="277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C723AC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MATFLIX is a world of online learning. </a:t>
            </a:r>
          </a:p>
          <a:p>
            <a:pPr algn="ctr" rtl="0">
              <a:buNone/>
            </a:pPr>
            <a:r>
              <a:rPr lang="en-GB" sz="3600" b="1" kern="10" spc="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C723AC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Expertly curated video boxsets covering the key issues </a:t>
            </a:r>
          </a:p>
          <a:p>
            <a:pPr algn="ctr" rtl="0">
              <a:buNone/>
            </a:pPr>
            <a:r>
              <a:rPr lang="en-GB" sz="3600" b="1" kern="10" spc="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C723AC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facing maternity &amp; midwifery professionals today.</a:t>
            </a:r>
          </a:p>
        </p:txBody>
      </p:sp>
      <p:pic>
        <p:nvPicPr>
          <p:cNvPr id="6" name="Picture 2" descr="Matflix">
            <a:extLst>
              <a:ext uri="{FF2B5EF4-FFF2-40B4-BE49-F238E27FC236}">
                <a16:creationId xmlns:a16="http://schemas.microsoft.com/office/drawing/2014/main" id="{41ED4CC6-5A9B-E159-0819-09C9155F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18" y="645348"/>
            <a:ext cx="5756888" cy="170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11AC-0309-D5B7-59E5-6C3F9C2E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Latest videos..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A6530-63BD-A4CB-1B4F-4206ECD26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722" y="1965960"/>
            <a:ext cx="2200275" cy="32480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15C1B-C967-9294-871B-B7F6E76A5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483" y="2515280"/>
            <a:ext cx="2228850" cy="3209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9D95DC-CECA-6DCF-9382-029070BEC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32" y="609600"/>
            <a:ext cx="2200275" cy="3286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2A4B0-6F7A-532F-BC52-99D657E2A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589" y="2324780"/>
            <a:ext cx="2247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FE3D-9282-7FE7-E8F0-CB54C933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videos on Maternity and Midwifery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3D40ABCB-7DBD-DCE5-38A9-61845E51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85" y="2657475"/>
            <a:ext cx="98107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8000">
        <p:randomBar dir="vert"/>
      </p:transition>
    </mc:Choice>
    <mc:Fallback xmlns="">
      <p:transition spd="slow" advClick="0" advTm="18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62908-F952-E2FF-5B34-A639FCE1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59" y="565573"/>
            <a:ext cx="5821801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1000">
        <p:fade/>
      </p:transition>
    </mc:Choice>
    <mc:Fallback xmlns="">
      <p:transition spd="slow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38866-9FBD-CDAC-A402-B6BA5588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8" y="560604"/>
            <a:ext cx="5698712" cy="57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F13A8-312D-463F-C86B-D104ADCB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43" y="604261"/>
            <a:ext cx="5628018" cy="56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FBDC5-44CD-2753-DE4B-3F3F8248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558851"/>
            <a:ext cx="5680301" cy="57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</TotalTime>
  <Words>39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 Black</vt:lpstr>
      <vt:lpstr>Corbel</vt:lpstr>
      <vt:lpstr>Basis</vt:lpstr>
      <vt:lpstr>PowerPoint Presentation</vt:lpstr>
      <vt:lpstr>PowerPoint Presentation</vt:lpstr>
      <vt:lpstr>PowerPoint Presentation</vt:lpstr>
      <vt:lpstr>Latest videos..</vt:lpstr>
      <vt:lpstr>For videos on Maternity and Midwifery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George Eliot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Matflix</dc:title>
  <dc:creator>Wright Beverley (RLT) Senior Library Assistant GEH</dc:creator>
  <cp:lastModifiedBy>Wright Beverley (RLT) Senior Library Assistant GEH</cp:lastModifiedBy>
  <cp:revision>4</cp:revision>
  <dcterms:created xsi:type="dcterms:W3CDTF">2023-03-27T09:13:05Z</dcterms:created>
  <dcterms:modified xsi:type="dcterms:W3CDTF">2023-03-30T07:53:51Z</dcterms:modified>
</cp:coreProperties>
</file>