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E59F-3573-4611-A174-65B85D7B41CA}" type="datetimeFigureOut">
              <a:rPr lang="en-GB" smtClean="0"/>
              <a:t>21/03/2023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33341-135F-4B4E-8B2F-1282F7BCD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23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E59F-3573-4611-A174-65B85D7B41CA}" type="datetimeFigureOut">
              <a:rPr lang="en-GB" smtClean="0"/>
              <a:t>21/03/2023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33341-135F-4B4E-8B2F-1282F7BCD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923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E59F-3573-4611-A174-65B85D7B41CA}" type="datetimeFigureOut">
              <a:rPr lang="en-GB" smtClean="0"/>
              <a:t>21/03/2023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33341-135F-4B4E-8B2F-1282F7BCD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092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E59F-3573-4611-A174-65B85D7B41CA}" type="datetimeFigureOut">
              <a:rPr lang="en-GB" smtClean="0"/>
              <a:t>21/03/2023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33341-135F-4B4E-8B2F-1282F7BCD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1608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E59F-3573-4611-A174-65B85D7B41CA}" type="datetimeFigureOut">
              <a:rPr lang="en-GB" smtClean="0"/>
              <a:t>21/03/2023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33341-135F-4B4E-8B2F-1282F7BCD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707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E59F-3573-4611-A174-65B85D7B41CA}" type="datetimeFigureOut">
              <a:rPr lang="en-GB" smtClean="0"/>
              <a:t>21/03/2023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33341-135F-4B4E-8B2F-1282F7BCD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142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E59F-3573-4611-A174-65B85D7B41CA}" type="datetimeFigureOut">
              <a:rPr lang="en-GB" smtClean="0"/>
              <a:t>21/03/2023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33341-135F-4B4E-8B2F-1282F7BCD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9406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E59F-3573-4611-A174-65B85D7B41CA}" type="datetimeFigureOut">
              <a:rPr lang="en-GB" smtClean="0"/>
              <a:t>21/03/2023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33341-135F-4B4E-8B2F-1282F7BCD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936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E59F-3573-4611-A174-65B85D7B41CA}" type="datetimeFigureOut">
              <a:rPr lang="en-GB" smtClean="0"/>
              <a:t>21/03/2023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33341-135F-4B4E-8B2F-1282F7BCD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271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E59F-3573-4611-A174-65B85D7B41CA}" type="datetimeFigureOut">
              <a:rPr lang="en-GB" smtClean="0"/>
              <a:t>21/03/2023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33341-135F-4B4E-8B2F-1282F7BCD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116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E59F-3573-4611-A174-65B85D7B41CA}" type="datetimeFigureOut">
              <a:rPr lang="en-GB" smtClean="0"/>
              <a:t>21/03/2023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33341-135F-4B4E-8B2F-1282F7BCD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65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E59F-3573-4611-A174-65B85D7B41CA}" type="datetimeFigureOut">
              <a:rPr lang="en-GB" smtClean="0"/>
              <a:t>21/03/2023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33341-135F-4B4E-8B2F-1282F7BCD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748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E59F-3573-4611-A174-65B85D7B41CA}" type="datetimeFigureOut">
              <a:rPr lang="en-GB" smtClean="0"/>
              <a:t>21/03/2023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33341-135F-4B4E-8B2F-1282F7BCD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1565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5300E59F-3573-4611-A174-65B85D7B41CA}" type="datetimeFigureOut">
              <a:rPr lang="en-GB" smtClean="0"/>
              <a:t>21/03/2023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9BE33341-135F-4B4E-8B2F-1282F7BCD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429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5300E59F-3573-4611-A174-65B85D7B41CA}" type="datetimeFigureOut">
              <a:rPr lang="en-GB" smtClean="0"/>
              <a:t>21/03/2023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9BE33341-135F-4B4E-8B2F-1282F7BCD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8526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60D8E68-3C34-4C0E-AD3E-80B283FF3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551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356F87C-9D3E-16E6-68C0-CE82006EA865}"/>
              </a:ext>
            </a:extLst>
          </p:cNvPr>
          <p:cNvSpPr/>
          <p:nvPr/>
        </p:nvSpPr>
        <p:spPr>
          <a:xfrm>
            <a:off x="3331029" y="643467"/>
            <a:ext cx="5470071" cy="557106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Content Placeholder 4" descr="A picture containing icon&#10;&#10;Description automatically generated">
            <a:extLst>
              <a:ext uri="{FF2B5EF4-FFF2-40B4-BE49-F238E27FC236}">
                <a16:creationId xmlns:a16="http://schemas.microsoft.com/office/drawing/2014/main" id="{EBED3F47-3430-5842-63CC-ACAE44DA50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0174" y="964692"/>
            <a:ext cx="4891651" cy="4928616"/>
          </a:xfrm>
          <a:prstGeom prst="rect">
            <a:avLst/>
          </a:prstGeom>
        </p:spPr>
      </p:pic>
      <p:sp>
        <p:nvSpPr>
          <p:cNvPr id="16" name="Rounded Rectangle 14">
            <a:extLst>
              <a:ext uri="{FF2B5EF4-FFF2-40B4-BE49-F238E27FC236}">
                <a16:creationId xmlns:a16="http://schemas.microsoft.com/office/drawing/2014/main" id="{7188AEC5-C3B6-4F84-960F-0246A53F71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7093" y="643467"/>
            <a:ext cx="10917814" cy="5571066"/>
          </a:xfrm>
          <a:prstGeom prst="roundRect">
            <a:avLst>
              <a:gd name="adj" fmla="val 3513"/>
            </a:avLst>
          </a:prstGeom>
          <a:noFill/>
          <a:ln w="1905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44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250" advClick="0" advTm="5000">
        <p14:vortex dir="r"/>
      </p:transition>
    </mc:Choice>
    <mc:Fallback>
      <p:transition spd="slow" advClick="0" advTm="5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9610F818-219E-491F-887F-B078103BA2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3739895"/>
            <a:ext cx="12192000" cy="3118104"/>
          </a:xfrm>
          <a:custGeom>
            <a:avLst/>
            <a:gdLst>
              <a:gd name="connsiteX0" fmla="*/ 0 w 12192000"/>
              <a:gd name="connsiteY0" fmla="*/ 0 h 3118104"/>
              <a:gd name="connsiteX1" fmla="*/ 3676329 w 12192000"/>
              <a:gd name="connsiteY1" fmla="*/ 0 h 3118104"/>
              <a:gd name="connsiteX2" fmla="*/ 5595257 w 12192000"/>
              <a:gd name="connsiteY2" fmla="*/ 0 h 3118104"/>
              <a:gd name="connsiteX3" fmla="*/ 5672349 w 12192000"/>
              <a:gd name="connsiteY3" fmla="*/ 0 h 3118104"/>
              <a:gd name="connsiteX4" fmla="*/ 6053347 w 12192000"/>
              <a:gd name="connsiteY4" fmla="*/ 263783 h 3118104"/>
              <a:gd name="connsiteX5" fmla="*/ 6061813 w 12192000"/>
              <a:gd name="connsiteY5" fmla="*/ 266713 h 3118104"/>
              <a:gd name="connsiteX6" fmla="*/ 6074513 w 12192000"/>
              <a:gd name="connsiteY6" fmla="*/ 271110 h 3118104"/>
              <a:gd name="connsiteX7" fmla="*/ 6087212 w 12192000"/>
              <a:gd name="connsiteY7" fmla="*/ 275506 h 3118104"/>
              <a:gd name="connsiteX8" fmla="*/ 6097797 w 12192000"/>
              <a:gd name="connsiteY8" fmla="*/ 275506 h 3118104"/>
              <a:gd name="connsiteX9" fmla="*/ 6110496 w 12192000"/>
              <a:gd name="connsiteY9" fmla="*/ 275506 h 3118104"/>
              <a:gd name="connsiteX10" fmla="*/ 6121079 w 12192000"/>
              <a:gd name="connsiteY10" fmla="*/ 271110 h 3118104"/>
              <a:gd name="connsiteX11" fmla="*/ 6133779 w 12192000"/>
              <a:gd name="connsiteY11" fmla="*/ 266713 h 3118104"/>
              <a:gd name="connsiteX12" fmla="*/ 6142246 w 12192000"/>
              <a:gd name="connsiteY12" fmla="*/ 263783 h 3118104"/>
              <a:gd name="connsiteX13" fmla="*/ 6523247 w 12192000"/>
              <a:gd name="connsiteY13" fmla="*/ 0 h 3118104"/>
              <a:gd name="connsiteX14" fmla="*/ 6596743 w 12192000"/>
              <a:gd name="connsiteY14" fmla="*/ 0 h 3118104"/>
              <a:gd name="connsiteX15" fmla="*/ 12186115 w 12192000"/>
              <a:gd name="connsiteY15" fmla="*/ 0 h 3118104"/>
              <a:gd name="connsiteX16" fmla="*/ 12192000 w 12192000"/>
              <a:gd name="connsiteY16" fmla="*/ 0 h 3118104"/>
              <a:gd name="connsiteX17" fmla="*/ 12192000 w 12192000"/>
              <a:gd name="connsiteY17" fmla="*/ 3118104 h 3118104"/>
              <a:gd name="connsiteX18" fmla="*/ 7728858 w 12192000"/>
              <a:gd name="connsiteY18" fmla="*/ 3118104 h 3118104"/>
              <a:gd name="connsiteX19" fmla="*/ 6596743 w 12192000"/>
              <a:gd name="connsiteY19" fmla="*/ 3118104 h 3118104"/>
              <a:gd name="connsiteX20" fmla="*/ 5595257 w 12192000"/>
              <a:gd name="connsiteY20" fmla="*/ 3118104 h 3118104"/>
              <a:gd name="connsiteX21" fmla="*/ 2906487 w 12192000"/>
              <a:gd name="connsiteY21" fmla="*/ 3118104 h 3118104"/>
              <a:gd name="connsiteX22" fmla="*/ 0 w 12192000"/>
              <a:gd name="connsiteY22" fmla="*/ 3118104 h 3118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2000" h="3118104">
                <a:moveTo>
                  <a:pt x="0" y="0"/>
                </a:moveTo>
                <a:lnTo>
                  <a:pt x="3676329" y="0"/>
                </a:lnTo>
                <a:lnTo>
                  <a:pt x="5595257" y="0"/>
                </a:lnTo>
                <a:lnTo>
                  <a:pt x="5672349" y="0"/>
                </a:lnTo>
                <a:lnTo>
                  <a:pt x="6053347" y="263783"/>
                </a:lnTo>
                <a:lnTo>
                  <a:pt x="6061813" y="266713"/>
                </a:lnTo>
                <a:lnTo>
                  <a:pt x="6074513" y="271110"/>
                </a:lnTo>
                <a:lnTo>
                  <a:pt x="6087212" y="275506"/>
                </a:lnTo>
                <a:lnTo>
                  <a:pt x="6097797" y="275506"/>
                </a:lnTo>
                <a:lnTo>
                  <a:pt x="6110496" y="275506"/>
                </a:lnTo>
                <a:lnTo>
                  <a:pt x="6121079" y="271110"/>
                </a:lnTo>
                <a:lnTo>
                  <a:pt x="6133779" y="266713"/>
                </a:lnTo>
                <a:lnTo>
                  <a:pt x="6142246" y="263783"/>
                </a:lnTo>
                <a:lnTo>
                  <a:pt x="6523247" y="0"/>
                </a:lnTo>
                <a:lnTo>
                  <a:pt x="6596743" y="0"/>
                </a:lnTo>
                <a:lnTo>
                  <a:pt x="12186115" y="0"/>
                </a:lnTo>
                <a:lnTo>
                  <a:pt x="12192000" y="0"/>
                </a:lnTo>
                <a:lnTo>
                  <a:pt x="12192000" y="3118104"/>
                </a:lnTo>
                <a:lnTo>
                  <a:pt x="7728858" y="3118104"/>
                </a:lnTo>
                <a:lnTo>
                  <a:pt x="6596743" y="3118104"/>
                </a:lnTo>
                <a:lnTo>
                  <a:pt x="5595257" y="3118104"/>
                </a:lnTo>
                <a:lnTo>
                  <a:pt x="2906487" y="3118104"/>
                </a:lnTo>
                <a:lnTo>
                  <a:pt x="0" y="3118104"/>
                </a:lnTo>
                <a:close/>
              </a:path>
            </a:pathLst>
          </a:custGeom>
          <a:solidFill>
            <a:srgbClr val="212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B28570-5435-FD33-DE19-B7F75D7D1F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001" y="4080386"/>
            <a:ext cx="10572000" cy="1388741"/>
          </a:xfrm>
        </p:spPr>
        <p:txBody>
          <a:bodyPr>
            <a:normAutofit/>
          </a:bodyPr>
          <a:lstStyle/>
          <a:p>
            <a:pPr algn="ctr"/>
            <a:r>
              <a:rPr lang="en-GB">
                <a:solidFill>
                  <a:srgbClr val="FFFFFF"/>
                </a:solidFill>
              </a:rPr>
              <a:t>TRIP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53CBD9-F5F2-73F1-FE47-DDC84FDA79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8361" y="5503719"/>
            <a:ext cx="9665110" cy="619459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rgbClr val="FFFFFF"/>
                </a:solidFill>
              </a:rPr>
              <a:t>A SMART FAST  TOOL TO FIND HIGH QUALITY CLINICAL RESEARCH EVIDENCE</a:t>
            </a:r>
          </a:p>
        </p:txBody>
      </p:sp>
      <p:sp>
        <p:nvSpPr>
          <p:cNvPr id="11" name="Rounded Rectangle 16">
            <a:extLst>
              <a:ext uri="{FF2B5EF4-FFF2-40B4-BE49-F238E27FC236}">
                <a16:creationId xmlns:a16="http://schemas.microsoft.com/office/drawing/2014/main" id="{5A086AAD-1108-41EB-A7C9-5E22CA942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10472" y="643464"/>
            <a:ext cx="7757804" cy="2817491"/>
          </a:xfrm>
          <a:prstGeom prst="roundRect">
            <a:avLst>
              <a:gd name="adj" fmla="val 3513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6338CE9-F5DB-5694-6A25-09FCC043FB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5687" y="884810"/>
            <a:ext cx="4591434" cy="2320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6392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4250" advClick="0" advTm="4000">
        <p15:prstTrans prst="fracture"/>
      </p:transition>
    </mc:Choice>
    <mc:Fallback>
      <p:transition spd="slow" advClick="0" advTm="4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5FA25-2312-1794-3D56-400B35F63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1" y="2222287"/>
            <a:ext cx="10921531" cy="4129527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66C9372A-96D1-C88C-E6CD-8C7487CB7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100" y="2422085"/>
            <a:ext cx="10718799" cy="3750115"/>
          </a:xfrm>
          <a:prstGeom prst="rect">
            <a:avLst/>
          </a:prstGeom>
          <a:solidFill>
            <a:srgbClr val="009999"/>
          </a:solidFill>
          <a:ln w="317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4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What is Trip Database?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3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Trip is a clinical search engine designed to allow users to quickly and easily find and use high-quality research evidence to support their practice and/or care.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3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Trip has been online since 1997 and in that time has developed into the internet’s premier source of evidence-based content.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7" name="Picture 3">
            <a:extLst>
              <a:ext uri="{FF2B5EF4-FFF2-40B4-BE49-F238E27FC236}">
                <a16:creationId xmlns:a16="http://schemas.microsoft.com/office/drawing/2014/main" id="{7A7A64D5-9FEC-638D-B14B-47A0B583B0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3683" y="199207"/>
            <a:ext cx="2271259" cy="1599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9626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0" advClick="0" advTm="6000">
        <p:fade/>
      </p:transition>
    </mc:Choice>
    <mc:Fallback>
      <p:transition spd="slow" advClick="0" advTm="6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6="http://schemas.microsoft.com/office/drawing/2014/main" xmlns:p14="http://schemas.microsoft.com/office/powerpoint/2010/main"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BD69F6-7E33-7BCD-E877-356F31D9A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5" y="1734857"/>
            <a:ext cx="3765483" cy="3388287"/>
          </a:xfrm>
        </p:spPr>
        <p:txBody>
          <a:bodyPr anchor="ctr">
            <a:normAutofit/>
          </a:bodyPr>
          <a:lstStyle/>
          <a:p>
            <a:endParaRPr lang="en-GB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B52A5046-B4AF-BF43-26F7-C340D1B371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82344" y="321953"/>
            <a:ext cx="2967549" cy="2372262"/>
          </a:xfrm>
          <a:effectLst/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F4408E2-0F57-E023-45D0-7A1CF3A82A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513" y="1955361"/>
            <a:ext cx="4013873" cy="261663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C89D2A5-4DEF-77BD-EA2C-B42300F045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2344" y="2857500"/>
            <a:ext cx="6329712" cy="369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708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8500" advClick="0" advTm="16000"/>
    </mc:Choice>
    <mc:Fallback>
      <p:transition spd="slow" advClick="0" advTm="16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C8069-23EC-C62D-1AEB-3243AEBB9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TRIP MEDICAL DATABASE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B6E9F89-C0C7-1364-4ACE-2D70A3E790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0543" y="2206171"/>
            <a:ext cx="9770914" cy="4511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445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5000"/>
    </mc:Choice>
    <mc:Fallback>
      <p:transition spd="slow" advClick="0" advTm="5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Rectangle 2061">
            <a:extLst>
              <a:ext uri="{FF2B5EF4-FFF2-40B4-BE49-F238E27FC236}">
                <a16:creationId xmlns:a16="http://schemas.microsoft.com/office/drawing/2014/main" id="{6A01907A-BF04-440F-BA0D-49BC962734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E626066C-4ACD-30AC-9234-45AA38B7B86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0700" y="349552"/>
            <a:ext cx="9443378" cy="6279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580C9F4-0000-C91E-A68E-736593E2D741}"/>
              </a:ext>
            </a:extLst>
          </p:cNvPr>
          <p:cNvSpPr/>
          <p:nvPr/>
        </p:nvSpPr>
        <p:spPr>
          <a:xfrm>
            <a:off x="9734078" y="1113135"/>
            <a:ext cx="2454519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Do</a:t>
            </a:r>
          </a:p>
          <a:p>
            <a:pPr algn="ctr"/>
            <a:r>
              <a:rPr lang="en-GB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</a:t>
            </a:r>
          </a:p>
          <a:p>
            <a:pPr algn="ctr"/>
            <a:r>
              <a:rPr lang="en-GB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PICO</a:t>
            </a:r>
          </a:p>
          <a:p>
            <a:pPr algn="ctr"/>
            <a:r>
              <a:rPr lang="en-GB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search</a:t>
            </a:r>
            <a:endParaRPr lang="en-GB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6679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250" advClick="0" advTm="5000"/>
    </mc:Choice>
    <mc:Fallback>
      <p:transition spd="slow" advClick="0" advTm="5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Freeform 6">
            <a:extLst>
              <a:ext uri="{FF2B5EF4-FFF2-40B4-BE49-F238E27FC236}">
                <a16:creationId xmlns:a16="http://schemas.microsoft.com/office/drawing/2014/main" id="{E7597382-59B5-427B-9E49-55383F0A55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6229804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82" name="Rounded Rectangle 16">
            <a:extLst>
              <a:ext uri="{FF2B5EF4-FFF2-40B4-BE49-F238E27FC236}">
                <a16:creationId xmlns:a16="http://schemas.microsoft.com/office/drawing/2014/main" id="{26471DC7-FA6E-40EF-A167-93BB0BCE16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8" y="643466"/>
            <a:ext cx="10905066" cy="4592561"/>
          </a:xfrm>
          <a:prstGeom prst="roundRect">
            <a:avLst>
              <a:gd name="adj" fmla="val 3513"/>
            </a:avLst>
          </a:prstGeom>
          <a:solidFill>
            <a:schemeClr val="tx1"/>
          </a:solidFill>
          <a:ln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Text&#10;&#10;Description automatically generated">
            <a:extLst>
              <a:ext uri="{FF2B5EF4-FFF2-40B4-BE49-F238E27FC236}">
                <a16:creationId xmlns:a16="http://schemas.microsoft.com/office/drawing/2014/main" id="{C697ABF5-D352-588D-3524-18867DE90E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3778" y="3674152"/>
            <a:ext cx="2923957" cy="1361488"/>
          </a:xfrm>
          <a:prstGeom prst="rect">
            <a:avLst/>
          </a:prstGeom>
        </p:spPr>
      </p:pic>
      <p:pic>
        <p:nvPicPr>
          <p:cNvPr id="5" name="Picture 4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300565A7-3637-8E86-9FCE-E74F4DFE15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9145" y="2323396"/>
            <a:ext cx="3848708" cy="1651704"/>
          </a:xfrm>
          <a:prstGeom prst="rect">
            <a:avLst/>
          </a:prstGeom>
        </p:spPr>
      </p:pic>
      <p:pic>
        <p:nvPicPr>
          <p:cNvPr id="3074" name="Picture 2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D0543C34-A358-A462-A274-CE6A1057E1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778" y="772243"/>
            <a:ext cx="2923957" cy="1551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3075" name="Picture 3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D9B662AB-5804-3F02-8248-2425C59A21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0976" y="772243"/>
            <a:ext cx="3420067" cy="1551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B2C81BC-1131-19DC-5942-6223454AC9E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70817" y="2883821"/>
            <a:ext cx="3420152" cy="2182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9910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12000">
        <p14:shred/>
      </p:transition>
    </mc:Choice>
    <mc:Fallback>
      <p:transition spd="slow" advClick="0" advTm="1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61</TotalTime>
  <Words>74</Words>
  <Application>Microsoft Office PowerPoint</Application>
  <PresentationFormat>Widescreen</PresentationFormat>
  <Paragraphs>10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2</vt:lpstr>
      <vt:lpstr>Quotable</vt:lpstr>
      <vt:lpstr>PowerPoint Presentation</vt:lpstr>
      <vt:lpstr>TRIP</vt:lpstr>
      <vt:lpstr>PowerPoint Presentation</vt:lpstr>
      <vt:lpstr>PowerPoint Presentation</vt:lpstr>
      <vt:lpstr>TRIP MEDICAL DATABASE</vt:lpstr>
      <vt:lpstr>PowerPoint Presentation</vt:lpstr>
      <vt:lpstr>PowerPoint Presentation</vt:lpstr>
    </vt:vector>
  </TitlesOfParts>
  <Company>George Eliot Hospital NHS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TRIP</dc:title>
  <dc:creator>Wright Beverley (RLT) Senior Library Assistant GEH</dc:creator>
  <cp:lastModifiedBy>Wright Beverley (RLT) Senior Library Assistant GEH</cp:lastModifiedBy>
  <cp:revision>3</cp:revision>
  <dcterms:created xsi:type="dcterms:W3CDTF">2023-03-21T11:37:08Z</dcterms:created>
  <dcterms:modified xsi:type="dcterms:W3CDTF">2023-03-21T12:57:05Z</dcterms:modified>
</cp:coreProperties>
</file>